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9" r:id="rId3"/>
    <p:sldId id="263" r:id="rId4"/>
    <p:sldId id="261" r:id="rId5"/>
    <p:sldId id="262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133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9948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771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8583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890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473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0252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627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312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393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42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12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201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707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639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21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B50773B-568B-4849-A20B-A477203797C1}" type="datetimeFigureOut">
              <a:rPr lang="it-IT" smtClean="0"/>
              <a:t>05/07/2016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1353843-E117-446C-8EC5-0F7FDAEE06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10962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fad2014.biomedia.net/corso/index/corso/1612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Benvenuti in B-</a:t>
            </a:r>
            <a:r>
              <a:rPr lang="it-IT" dirty="0" err="1"/>
              <a:t>Vent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rgbClr val="FFC000"/>
                </a:solidFill>
              </a:rPr>
              <a:t>Il nuovo gestionale dedicato alle </a:t>
            </a:r>
            <a:r>
              <a:rPr lang="it-IT" dirty="0" smtClean="0">
                <a:solidFill>
                  <a:srgbClr val="FFC000"/>
                </a:solidFill>
              </a:rPr>
              <a:t>iscrizioni </a:t>
            </a:r>
            <a:r>
              <a:rPr lang="it-IT" dirty="0">
                <a:solidFill>
                  <a:srgbClr val="FFC000"/>
                </a:solidFill>
              </a:rPr>
              <a:t>dei </a:t>
            </a:r>
            <a:r>
              <a:rPr lang="it-IT" dirty="0" smtClean="0">
                <a:solidFill>
                  <a:srgbClr val="FFC000"/>
                </a:solidFill>
              </a:rPr>
              <a:t>partecipanti</a:t>
            </a:r>
            <a:endParaRPr lang="it-IT" dirty="0">
              <a:solidFill>
                <a:srgbClr val="FFC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8372" y="5761821"/>
            <a:ext cx="2479311" cy="69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00864"/>
      </p:ext>
    </p:extLst>
  </p:cSld>
  <p:clrMapOvr>
    <a:masterClrMapping/>
  </p:clrMapOvr>
  <p:transition advClick="0" advTm="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47942" y="783000"/>
            <a:ext cx="3657600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iscrizione</a:t>
            </a:r>
            <a:endParaRPr lang="it-IT" sz="2800" b="1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69557" y="2491002"/>
            <a:ext cx="4814370" cy="264940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000" b="1" dirty="0" smtClean="0">
                <a:solidFill>
                  <a:srgbClr val="FFC000"/>
                </a:solidFill>
              </a:rPr>
              <a:t>Recarsi alla seguente pagina: </a:t>
            </a:r>
            <a:r>
              <a:rPr lang="it-IT" sz="2000" b="1" dirty="0" smtClean="0">
                <a:solidFill>
                  <a:srgbClr val="FFC000"/>
                </a:solidFill>
                <a:hlinkClick r:id="rId2"/>
              </a:rPr>
              <a:t>http</a:t>
            </a:r>
            <a:r>
              <a:rPr lang="it-IT" sz="2000" b="1" dirty="0">
                <a:solidFill>
                  <a:srgbClr val="FFC000"/>
                </a:solidFill>
                <a:hlinkClick r:id="rId2"/>
              </a:rPr>
              <a:t>://fad2014.biomedia.net/corso/index/corso/1612</a:t>
            </a: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000" b="1" dirty="0" smtClean="0">
                <a:solidFill>
                  <a:srgbClr val="FFC000"/>
                </a:solidFill>
              </a:rPr>
              <a:t>Cliccare sul tasto iscriviti</a:t>
            </a: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>
              <a:solidFill>
                <a:srgbClr val="FFC000"/>
              </a:solidFill>
            </a:endParaRPr>
          </a:p>
          <a:p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075" y="6206808"/>
            <a:ext cx="1278778" cy="356640"/>
          </a:xfrm>
          <a:prstGeom prst="rect">
            <a:avLst/>
          </a:prstGeom>
        </p:spPr>
      </p:pic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143344" y="2491002"/>
            <a:ext cx="4086225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09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5000">
        <p:blinds dir="vert"/>
      </p:transition>
    </mc:Choice>
    <mc:Fallback xmlns="">
      <p:transition spd="slow" advClick="0" advTm="15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5788" y="117074"/>
            <a:ext cx="11020424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Registrazione piattaforma</a:t>
            </a:r>
            <a:endParaRPr lang="it-IT" sz="28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041" y="6200663"/>
            <a:ext cx="1300812" cy="36278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09" y="1056908"/>
            <a:ext cx="4399865" cy="3671612"/>
          </a:xfrm>
          <a:prstGeom prst="rect">
            <a:avLst/>
          </a:prstGeom>
        </p:spPr>
      </p:pic>
      <p:sp>
        <p:nvSpPr>
          <p:cNvPr id="7" name="Segnaposto testo 3"/>
          <p:cNvSpPr>
            <a:spLocks noGrp="1"/>
          </p:cNvSpPr>
          <p:nvPr>
            <p:ph type="body" sz="half" idx="2"/>
          </p:nvPr>
        </p:nvSpPr>
        <p:spPr>
          <a:xfrm>
            <a:off x="6963483" y="1056908"/>
            <a:ext cx="4814370" cy="4506097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000" b="1" dirty="0" smtClean="0">
                <a:solidFill>
                  <a:srgbClr val="FFC000"/>
                </a:solidFill>
              </a:rPr>
              <a:t>Per i nuovi utenti, compilare i campi, </a:t>
            </a:r>
            <a:r>
              <a:rPr lang="it-IT" sz="2000" b="1" dirty="0" err="1" smtClean="0">
                <a:solidFill>
                  <a:srgbClr val="FFC000"/>
                </a:solidFill>
              </a:rPr>
              <a:t>flaggare</a:t>
            </a:r>
            <a:r>
              <a:rPr lang="it-IT" sz="2000" b="1" dirty="0" smtClean="0">
                <a:solidFill>
                  <a:srgbClr val="FFC000"/>
                </a:solidFill>
              </a:rPr>
              <a:t> l’informativa e cliccare su salva e procedi</a:t>
            </a: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000" b="1" dirty="0" smtClean="0">
                <a:solidFill>
                  <a:srgbClr val="FFC000"/>
                </a:solidFill>
              </a:rPr>
              <a:t>Per gli utenti già iscritti, inserire le proprie credenziali e cliccare login</a:t>
            </a:r>
            <a:endParaRPr lang="it-IT" sz="20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000" b="1" dirty="0">
              <a:solidFill>
                <a:srgbClr val="FFC000"/>
              </a:solidFill>
            </a:endParaRPr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609" y="4932977"/>
            <a:ext cx="4406051" cy="1517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51482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5000">
        <p159:morph option="byObject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5788" y="117074"/>
            <a:ext cx="11020424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/>
              <a:t>DATI </a:t>
            </a:r>
            <a:r>
              <a:rPr lang="it-IT" sz="2800" b="1" dirty="0" smtClean="0"/>
              <a:t>PERSONALI</a:t>
            </a:r>
            <a:endParaRPr lang="it-IT" sz="2800" b="1" dirty="0"/>
          </a:p>
        </p:txBody>
      </p:sp>
      <p:sp>
        <p:nvSpPr>
          <p:cNvPr id="9" name="Segnaposto testo 3"/>
          <p:cNvSpPr>
            <a:spLocks noGrp="1"/>
          </p:cNvSpPr>
          <p:nvPr>
            <p:ph type="body" sz="half" idx="2"/>
          </p:nvPr>
        </p:nvSpPr>
        <p:spPr>
          <a:xfrm>
            <a:off x="585786" y="5799437"/>
            <a:ext cx="11020425" cy="821701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t-IT" sz="2600" dirty="0" smtClean="0">
                <a:solidFill>
                  <a:srgbClr val="FFC000"/>
                </a:solidFill>
              </a:rPr>
              <a:t>Inserire i propri dati o</a:t>
            </a:r>
            <a:endParaRPr lang="it-IT" sz="2600" dirty="0">
              <a:solidFill>
                <a:srgbClr val="FFC000"/>
              </a:solidFill>
            </a:endParaRPr>
          </a:p>
          <a:p>
            <a:pPr algn="ctr"/>
            <a:r>
              <a:rPr lang="it-IT" sz="2600" dirty="0" smtClean="0">
                <a:solidFill>
                  <a:srgbClr val="FFC000"/>
                </a:solidFill>
              </a:rPr>
              <a:t>aggiornarli e cliccare su salva e procedi</a:t>
            </a:r>
            <a:endParaRPr lang="it-IT" sz="2600" dirty="0">
              <a:solidFill>
                <a:srgbClr val="FFC000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6024" y="6197590"/>
            <a:ext cx="1311829" cy="365858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2310" y="900494"/>
            <a:ext cx="6907376" cy="485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906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0000">
        <p159:morph option="byObject"/>
      </p:transition>
    </mc:Choice>
    <mc:Fallback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687" y="0"/>
            <a:ext cx="11020424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SELEZIONE QUOTA</a:t>
            </a:r>
            <a:endParaRPr lang="it-IT" sz="2800" b="1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260" y="6240606"/>
            <a:ext cx="1157593" cy="32284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4328" y="936218"/>
            <a:ext cx="7391142" cy="3654832"/>
          </a:xfrm>
          <a:prstGeom prst="rect">
            <a:avLst/>
          </a:prstGeom>
        </p:spPr>
      </p:pic>
      <p:sp>
        <p:nvSpPr>
          <p:cNvPr id="13" name="Segnaposto testo 3"/>
          <p:cNvSpPr>
            <a:spLocks noGrp="1"/>
          </p:cNvSpPr>
          <p:nvPr>
            <p:ph type="body" sz="half" idx="2"/>
          </p:nvPr>
        </p:nvSpPr>
        <p:spPr>
          <a:xfrm>
            <a:off x="791378" y="5397829"/>
            <a:ext cx="10477042" cy="1165619"/>
          </a:xfrm>
        </p:spPr>
        <p:txBody>
          <a:bodyPr>
            <a:normAutofit/>
          </a:bodyPr>
          <a:lstStyle/>
          <a:p>
            <a:pPr algn="ctr"/>
            <a:r>
              <a:rPr lang="it-IT" sz="2100" b="1" dirty="0" smtClean="0">
                <a:solidFill>
                  <a:srgbClr val="FFC000"/>
                </a:solidFill>
              </a:rPr>
              <a:t>Selezionare la propria quota e cliccare su salva e procedi</a:t>
            </a:r>
            <a:endParaRPr lang="it-IT" sz="2100" b="1" dirty="0">
              <a:solidFill>
                <a:srgbClr val="FFC000"/>
              </a:solidFill>
            </a:endParaRPr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253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5000">
        <p159:morph option="byObjec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687" y="0"/>
            <a:ext cx="11020424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Codice Promozionale</a:t>
            </a:r>
            <a:endParaRPr lang="it-IT" sz="2800" b="1" dirty="0"/>
          </a:p>
        </p:txBody>
      </p:sp>
      <p:sp>
        <p:nvSpPr>
          <p:cNvPr id="9" name="Segnaposto testo 3"/>
          <p:cNvSpPr>
            <a:spLocks noGrp="1"/>
          </p:cNvSpPr>
          <p:nvPr>
            <p:ph type="body" sz="half" idx="2"/>
          </p:nvPr>
        </p:nvSpPr>
        <p:spPr>
          <a:xfrm>
            <a:off x="572876" y="5939406"/>
            <a:ext cx="10477042" cy="725800"/>
          </a:xfrm>
        </p:spPr>
        <p:txBody>
          <a:bodyPr>
            <a:normAutofit/>
          </a:bodyPr>
          <a:lstStyle/>
          <a:p>
            <a:pPr algn="ctr"/>
            <a:r>
              <a:rPr lang="it-IT" sz="2100" b="1" dirty="0" smtClean="0">
                <a:solidFill>
                  <a:srgbClr val="FFC000"/>
                </a:solidFill>
              </a:rPr>
              <a:t>Selezionare il campo Codice Promozionale e cliccare su salva e procedi</a:t>
            </a:r>
            <a:endParaRPr lang="it-IT" sz="2100" b="1" dirty="0">
              <a:solidFill>
                <a:srgbClr val="FFC000"/>
              </a:solidFill>
            </a:endParaRPr>
          </a:p>
          <a:p>
            <a:pPr algn="ctr"/>
            <a:endParaRPr lang="it-IT" sz="2000" b="1" dirty="0">
              <a:solidFill>
                <a:schemeClr val="tx1"/>
              </a:solidFill>
            </a:endParaRPr>
          </a:p>
          <a:p>
            <a:pPr algn="ctr"/>
            <a:endParaRPr lang="it-IT" sz="2000" dirty="0">
              <a:solidFill>
                <a:schemeClr val="tx1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625" y="6246564"/>
            <a:ext cx="1136228" cy="31688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7341" y="735376"/>
            <a:ext cx="7025115" cy="508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09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15000">
        <p:cut/>
      </p:transition>
    </mc:Choice>
    <mc:Fallback xmlns="">
      <p:transition advTm="15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687" y="0"/>
            <a:ext cx="11020424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Applicazione sconto</a:t>
            </a:r>
            <a:endParaRPr lang="it-IT" sz="2800" b="1" dirty="0"/>
          </a:p>
        </p:txBody>
      </p:sp>
      <p:sp>
        <p:nvSpPr>
          <p:cNvPr id="9" name="Segnaposto testo 3"/>
          <p:cNvSpPr>
            <a:spLocks noGrp="1"/>
          </p:cNvSpPr>
          <p:nvPr>
            <p:ph type="body" sz="half" idx="2"/>
          </p:nvPr>
        </p:nvSpPr>
        <p:spPr>
          <a:xfrm>
            <a:off x="7314670" y="1566207"/>
            <a:ext cx="4646670" cy="418265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rgbClr val="FFC000"/>
                </a:solidFill>
              </a:rPr>
              <a:t>Nel Box rosso inserire il codice promozionale ricevuto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rgbClr val="FFC000"/>
                </a:solidFill>
              </a:rPr>
              <a:t>L’importo verrà ridotto del 100% quindi cliccare su Completa Iscrizione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 smtClean="0">
              <a:solidFill>
                <a:srgbClr val="FFC000"/>
              </a:solidFill>
            </a:endParaRPr>
          </a:p>
          <a:p>
            <a:endParaRPr lang="it-IT" sz="2400" b="1" dirty="0">
              <a:solidFill>
                <a:srgbClr val="FFC000"/>
              </a:solidFill>
            </a:endParaRPr>
          </a:p>
          <a:p>
            <a:endParaRPr lang="it-IT" sz="2000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116" y="6213513"/>
            <a:ext cx="1254737" cy="34993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75" y="1566207"/>
            <a:ext cx="6257925" cy="169545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725" y="4196286"/>
            <a:ext cx="6315075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457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15000">
        <p159:morph option="byObject"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9687" y="272958"/>
            <a:ext cx="11020424" cy="735376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Conferma di iscrizione</a:t>
            </a:r>
            <a:endParaRPr lang="it-IT" sz="2800" b="1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6361" y="6259041"/>
            <a:ext cx="1091492" cy="30440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5697" y="1457840"/>
            <a:ext cx="3971925" cy="1009650"/>
          </a:xfrm>
          <a:prstGeom prst="rect">
            <a:avLst/>
          </a:prstGeom>
        </p:spPr>
      </p:pic>
      <p:sp>
        <p:nvSpPr>
          <p:cNvPr id="9" name="Segnaposto testo 3"/>
          <p:cNvSpPr>
            <a:spLocks noGrp="1"/>
          </p:cNvSpPr>
          <p:nvPr>
            <p:ph type="body" sz="half" idx="2"/>
          </p:nvPr>
        </p:nvSpPr>
        <p:spPr>
          <a:xfrm>
            <a:off x="7314670" y="1566207"/>
            <a:ext cx="4646670" cy="418265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rgbClr val="FFC000"/>
                </a:solidFill>
              </a:rPr>
              <a:t>Per completare l’iscrizione cliccare su Chiudi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 smtClean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2400" b="1" dirty="0" smtClean="0">
                <a:solidFill>
                  <a:srgbClr val="FFC000"/>
                </a:solidFill>
              </a:rPr>
              <a:t>Riceverà via email la conferma di iscrizione e le credenziali di accesso da inserire nel seguente box in home page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>
              <a:solidFill>
                <a:srgbClr val="FFC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1" dirty="0" smtClean="0">
              <a:solidFill>
                <a:srgbClr val="FFC000"/>
              </a:solidFill>
            </a:endParaRPr>
          </a:p>
          <a:p>
            <a:endParaRPr lang="it-IT" sz="2400" b="1" dirty="0">
              <a:solidFill>
                <a:srgbClr val="FFC000"/>
              </a:solidFill>
            </a:endParaRPr>
          </a:p>
          <a:p>
            <a:endParaRPr lang="it-IT" sz="2000" dirty="0">
              <a:solidFill>
                <a:schemeClr val="tx1"/>
              </a:solidFill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528" y="3385751"/>
            <a:ext cx="4931900" cy="256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0343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 advTm="5000">
        <p159:morph option="byObject"/>
      </p:transition>
    </mc:Choice>
    <mc:Fallback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197</TotalTime>
  <Words>145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Century Gothic</vt:lpstr>
      <vt:lpstr>Wingdings</vt:lpstr>
      <vt:lpstr>Wingdings 3</vt:lpstr>
      <vt:lpstr>Sezione</vt:lpstr>
      <vt:lpstr>Benvenuti in B-Vent</vt:lpstr>
      <vt:lpstr>iscrizione</vt:lpstr>
      <vt:lpstr>Registrazione piattaforma</vt:lpstr>
      <vt:lpstr>DATI PERSONALI</vt:lpstr>
      <vt:lpstr>SELEZIONE QUOTA</vt:lpstr>
      <vt:lpstr>Codice Promozionale</vt:lpstr>
      <vt:lpstr>Applicazione sconto</vt:lpstr>
      <vt:lpstr>Conferma di iscrizione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Benvenuti in B-Vent</dc:title>
  <dc:creator>magali_ferrante</dc:creator>
  <cp:lastModifiedBy>office biomedia</cp:lastModifiedBy>
  <cp:revision>22</cp:revision>
  <dcterms:created xsi:type="dcterms:W3CDTF">2016-04-21T08:43:12Z</dcterms:created>
  <dcterms:modified xsi:type="dcterms:W3CDTF">2016-07-05T09:32:29Z</dcterms:modified>
</cp:coreProperties>
</file>